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9" r:id="rId2"/>
    <p:sldId id="27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0DADFB-C672-4408-A0F1-E64691BEF926}" v="25" dt="2023-05-12T19:28:13.3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etjens Moreno" userId="add2f264-44c7-406d-974a-a5d18b941a34" providerId="ADAL" clId="{240DADFB-C672-4408-A0F1-E64691BEF926}"/>
    <pc:docChg chg="undo custSel addSld delSld modSld">
      <pc:chgData name="Rietjens Moreno" userId="add2f264-44c7-406d-974a-a5d18b941a34" providerId="ADAL" clId="{240DADFB-C672-4408-A0F1-E64691BEF926}" dt="2023-05-12T19:46:27.555" v="256" actId="20577"/>
      <pc:docMkLst>
        <pc:docMk/>
      </pc:docMkLst>
      <pc:sldChg chg="del">
        <pc:chgData name="Rietjens Moreno" userId="add2f264-44c7-406d-974a-a5d18b941a34" providerId="ADAL" clId="{240DADFB-C672-4408-A0F1-E64691BEF926}" dt="2023-05-12T19:01:42.471" v="2" actId="2696"/>
        <pc:sldMkLst>
          <pc:docMk/>
          <pc:sldMk cId="2009932000" sldId="256"/>
        </pc:sldMkLst>
      </pc:sldChg>
      <pc:sldChg chg="del">
        <pc:chgData name="Rietjens Moreno" userId="add2f264-44c7-406d-974a-a5d18b941a34" providerId="ADAL" clId="{240DADFB-C672-4408-A0F1-E64691BEF926}" dt="2023-05-12T19:01:45.036" v="4" actId="2696"/>
        <pc:sldMkLst>
          <pc:docMk/>
          <pc:sldMk cId="2168253692" sldId="259"/>
        </pc:sldMkLst>
      </pc:sldChg>
      <pc:sldChg chg="del">
        <pc:chgData name="Rietjens Moreno" userId="add2f264-44c7-406d-974a-a5d18b941a34" providerId="ADAL" clId="{240DADFB-C672-4408-A0F1-E64691BEF926}" dt="2023-05-12T19:01:46.311" v="5" actId="2696"/>
        <pc:sldMkLst>
          <pc:docMk/>
          <pc:sldMk cId="2005138191" sldId="260"/>
        </pc:sldMkLst>
      </pc:sldChg>
      <pc:sldChg chg="del">
        <pc:chgData name="Rietjens Moreno" userId="add2f264-44c7-406d-974a-a5d18b941a34" providerId="ADAL" clId="{240DADFB-C672-4408-A0F1-E64691BEF926}" dt="2023-05-12T19:01:47.710" v="6" actId="2696"/>
        <pc:sldMkLst>
          <pc:docMk/>
          <pc:sldMk cId="3080736957" sldId="264"/>
        </pc:sldMkLst>
      </pc:sldChg>
      <pc:sldChg chg="del">
        <pc:chgData name="Rietjens Moreno" userId="add2f264-44c7-406d-974a-a5d18b941a34" providerId="ADAL" clId="{240DADFB-C672-4408-A0F1-E64691BEF926}" dt="2023-05-12T19:01:43.797" v="3" actId="2696"/>
        <pc:sldMkLst>
          <pc:docMk/>
          <pc:sldMk cId="2076981624" sldId="265"/>
        </pc:sldMkLst>
      </pc:sldChg>
      <pc:sldChg chg="del">
        <pc:chgData name="Rietjens Moreno" userId="add2f264-44c7-406d-974a-a5d18b941a34" providerId="ADAL" clId="{240DADFB-C672-4408-A0F1-E64691BEF926}" dt="2023-05-12T19:01:38.953" v="0" actId="2696"/>
        <pc:sldMkLst>
          <pc:docMk/>
          <pc:sldMk cId="2615489398" sldId="267"/>
        </pc:sldMkLst>
      </pc:sldChg>
      <pc:sldChg chg="del">
        <pc:chgData name="Rietjens Moreno" userId="add2f264-44c7-406d-974a-a5d18b941a34" providerId="ADAL" clId="{240DADFB-C672-4408-A0F1-E64691BEF926}" dt="2023-05-12T19:01:40.270" v="1" actId="2696"/>
        <pc:sldMkLst>
          <pc:docMk/>
          <pc:sldMk cId="422450558" sldId="268"/>
        </pc:sldMkLst>
      </pc:sldChg>
      <pc:sldChg chg="modSp mod">
        <pc:chgData name="Rietjens Moreno" userId="add2f264-44c7-406d-974a-a5d18b941a34" providerId="ADAL" clId="{240DADFB-C672-4408-A0F1-E64691BEF926}" dt="2023-05-12T19:04:12.666" v="100" actId="207"/>
        <pc:sldMkLst>
          <pc:docMk/>
          <pc:sldMk cId="3343131862" sldId="269"/>
        </pc:sldMkLst>
        <pc:spChg chg="mod">
          <ac:chgData name="Rietjens Moreno" userId="add2f264-44c7-406d-974a-a5d18b941a34" providerId="ADAL" clId="{240DADFB-C672-4408-A0F1-E64691BEF926}" dt="2023-05-12T19:03:04.445" v="26" actId="20577"/>
          <ac:spMkLst>
            <pc:docMk/>
            <pc:sldMk cId="3343131862" sldId="269"/>
            <ac:spMk id="2" creationId="{7613D444-7A18-9B8A-4645-6F36C412DAE7}"/>
          </ac:spMkLst>
        </pc:spChg>
        <pc:spChg chg="mod">
          <ac:chgData name="Rietjens Moreno" userId="add2f264-44c7-406d-974a-a5d18b941a34" providerId="ADAL" clId="{240DADFB-C672-4408-A0F1-E64691BEF926}" dt="2023-05-12T19:04:12.666" v="100" actId="207"/>
          <ac:spMkLst>
            <pc:docMk/>
            <pc:sldMk cId="3343131862" sldId="269"/>
            <ac:spMk id="3" creationId="{0ED8BD26-1AB3-92E0-D0C8-E6BEB6F8CDE1}"/>
          </ac:spMkLst>
        </pc:spChg>
        <pc:picChg chg="mod">
          <ac:chgData name="Rietjens Moreno" userId="add2f264-44c7-406d-974a-a5d18b941a34" providerId="ADAL" clId="{240DADFB-C672-4408-A0F1-E64691BEF926}" dt="2023-05-12T19:02:38.976" v="8" actId="14826"/>
          <ac:picMkLst>
            <pc:docMk/>
            <pc:sldMk cId="3343131862" sldId="269"/>
            <ac:picMk id="4" creationId="{3CE61951-F3DE-FD6E-2DCE-F1F417A28186}"/>
          </ac:picMkLst>
        </pc:picChg>
      </pc:sldChg>
      <pc:sldChg chg="addSp delSp modSp new mod">
        <pc:chgData name="Rietjens Moreno" userId="add2f264-44c7-406d-974a-a5d18b941a34" providerId="ADAL" clId="{240DADFB-C672-4408-A0F1-E64691BEF926}" dt="2023-05-12T19:46:27.555" v="256" actId="20577"/>
        <pc:sldMkLst>
          <pc:docMk/>
          <pc:sldMk cId="1154962834" sldId="270"/>
        </pc:sldMkLst>
        <pc:spChg chg="mod">
          <ac:chgData name="Rietjens Moreno" userId="add2f264-44c7-406d-974a-a5d18b941a34" providerId="ADAL" clId="{240DADFB-C672-4408-A0F1-E64691BEF926}" dt="2023-05-12T19:28:31.142" v="138" actId="1076"/>
          <ac:spMkLst>
            <pc:docMk/>
            <pc:sldMk cId="1154962834" sldId="270"/>
            <ac:spMk id="2" creationId="{95F6E986-1778-37DF-F36E-32130DAB9993}"/>
          </ac:spMkLst>
        </pc:spChg>
        <pc:spChg chg="del">
          <ac:chgData name="Rietjens Moreno" userId="add2f264-44c7-406d-974a-a5d18b941a34" providerId="ADAL" clId="{240DADFB-C672-4408-A0F1-E64691BEF926}" dt="2023-05-12T19:11:32.436" v="112"/>
          <ac:spMkLst>
            <pc:docMk/>
            <pc:sldMk cId="1154962834" sldId="270"/>
            <ac:spMk id="3" creationId="{A97325A3-901C-4D65-359F-78A406ECA6D7}"/>
          </ac:spMkLst>
        </pc:spChg>
        <pc:spChg chg="add del mod">
          <ac:chgData name="Rietjens Moreno" userId="add2f264-44c7-406d-974a-a5d18b941a34" providerId="ADAL" clId="{240DADFB-C672-4408-A0F1-E64691BEF926}" dt="2023-05-12T19:46:27.555" v="256" actId="20577"/>
          <ac:spMkLst>
            <pc:docMk/>
            <pc:sldMk cId="1154962834" sldId="270"/>
            <ac:spMk id="6" creationId="{2A9050BF-E278-8591-4BF8-FC520D956FD9}"/>
          </ac:spMkLst>
        </pc:spChg>
        <pc:picChg chg="add mod">
          <ac:chgData name="Rietjens Moreno" userId="add2f264-44c7-406d-974a-a5d18b941a34" providerId="ADAL" clId="{240DADFB-C672-4408-A0F1-E64691BEF926}" dt="2023-05-12T19:27:47.473" v="129" actId="1076"/>
          <ac:picMkLst>
            <pc:docMk/>
            <pc:sldMk cId="1154962834" sldId="270"/>
            <ac:picMk id="1026" creationId="{5EF709C8-B633-1DD0-741D-530634953EC2}"/>
          </ac:picMkLst>
        </pc:picChg>
        <pc:picChg chg="add mod">
          <ac:chgData name="Rietjens Moreno" userId="add2f264-44c7-406d-974a-a5d18b941a34" providerId="ADAL" clId="{240DADFB-C672-4408-A0F1-E64691BEF926}" dt="2023-05-12T19:27:43.933" v="128" actId="1076"/>
          <ac:picMkLst>
            <pc:docMk/>
            <pc:sldMk cId="1154962834" sldId="270"/>
            <ac:picMk id="1028" creationId="{16E2D684-DDC0-2536-D5DC-35DFFAD20E5E}"/>
          </ac:picMkLst>
        </pc:picChg>
        <pc:picChg chg="add mod">
          <ac:chgData name="Rietjens Moreno" userId="add2f264-44c7-406d-974a-a5d18b941a34" providerId="ADAL" clId="{240DADFB-C672-4408-A0F1-E64691BEF926}" dt="2023-05-12T19:27:59.805" v="132" actId="1076"/>
          <ac:picMkLst>
            <pc:docMk/>
            <pc:sldMk cId="1154962834" sldId="270"/>
            <ac:picMk id="1030" creationId="{BC08F9D9-60BB-A4CF-CE81-298B9B6909F1}"/>
          </ac:picMkLst>
        </pc:picChg>
        <pc:cxnChg chg="add mod">
          <ac:chgData name="Rietjens Moreno" userId="add2f264-44c7-406d-974a-a5d18b941a34" providerId="ADAL" clId="{240DADFB-C672-4408-A0F1-E64691BEF926}" dt="2023-05-12T19:05:04.740" v="105" actId="1582"/>
          <ac:cxnSpMkLst>
            <pc:docMk/>
            <pc:sldMk cId="1154962834" sldId="270"/>
            <ac:cxnSpMk id="4" creationId="{FDAA6F1A-FA59-22EC-F2AC-7B9CCD4045F5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0A37F-F5E1-4125-95D0-E32E132DEF0D}" type="datetimeFigureOut">
              <a:rPr lang="nl-BE" smtClean="0"/>
              <a:t>12/05/2023</a:t>
            </a:fld>
            <a:endParaRPr lang="nl-BE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C5027-669D-44E2-83E9-32B59C3AC8E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22523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656F-627A-43CD-A0E1-8323FB4D28DF}" type="datetimeFigureOut">
              <a:rPr lang="nl-BE" smtClean="0"/>
              <a:t>12/05/2023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1BD4-086C-493B-B889-9B6D05F94FB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8014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656F-627A-43CD-A0E1-8323FB4D28DF}" type="datetimeFigureOut">
              <a:rPr lang="nl-BE" smtClean="0"/>
              <a:t>12/05/2023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1BD4-086C-493B-B889-9B6D05F94FB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3351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656F-627A-43CD-A0E1-8323FB4D28DF}" type="datetimeFigureOut">
              <a:rPr lang="nl-BE" smtClean="0"/>
              <a:t>12/05/2023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1BD4-086C-493B-B889-9B6D05F94FB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205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656F-627A-43CD-A0E1-8323FB4D28DF}" type="datetimeFigureOut">
              <a:rPr lang="nl-BE" smtClean="0"/>
              <a:t>12/05/2023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1BD4-086C-493B-B889-9B6D05F94FB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5628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656F-627A-43CD-A0E1-8323FB4D28DF}" type="datetimeFigureOut">
              <a:rPr lang="nl-BE" smtClean="0"/>
              <a:t>12/05/2023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1BD4-086C-493B-B889-9B6D05F94FB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2630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656F-627A-43CD-A0E1-8323FB4D28DF}" type="datetimeFigureOut">
              <a:rPr lang="nl-BE" smtClean="0"/>
              <a:t>12/05/2023</a:t>
            </a:fld>
            <a:endParaRPr lang="nl-B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1BD4-086C-493B-B889-9B6D05F94FB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13504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656F-627A-43CD-A0E1-8323FB4D28DF}" type="datetimeFigureOut">
              <a:rPr lang="nl-BE" smtClean="0"/>
              <a:t>12/05/2023</a:t>
            </a:fld>
            <a:endParaRPr lang="nl-B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1BD4-086C-493B-B889-9B6D05F94FB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7608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656F-627A-43CD-A0E1-8323FB4D28DF}" type="datetimeFigureOut">
              <a:rPr lang="nl-BE" smtClean="0"/>
              <a:t>12/05/2023</a:t>
            </a:fld>
            <a:endParaRPr lang="nl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1BD4-086C-493B-B889-9B6D05F94FB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49732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656F-627A-43CD-A0E1-8323FB4D28DF}" type="datetimeFigureOut">
              <a:rPr lang="nl-BE" smtClean="0"/>
              <a:t>12/05/2023</a:t>
            </a:fld>
            <a:endParaRPr lang="nl-B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1BD4-086C-493B-B889-9B6D05F94FB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6060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656F-627A-43CD-A0E1-8323FB4D28DF}" type="datetimeFigureOut">
              <a:rPr lang="nl-BE" smtClean="0"/>
              <a:t>12/05/2023</a:t>
            </a:fld>
            <a:endParaRPr lang="nl-B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1BD4-086C-493B-B889-9B6D05F94FB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6672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656F-627A-43CD-A0E1-8323FB4D28DF}" type="datetimeFigureOut">
              <a:rPr lang="nl-BE" smtClean="0"/>
              <a:t>12/05/2023</a:t>
            </a:fld>
            <a:endParaRPr lang="nl-B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1BD4-086C-493B-B889-9B6D05F94FB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27908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4656F-627A-43CD-A0E1-8323FB4D28DF}" type="datetimeFigureOut">
              <a:rPr lang="nl-BE" smtClean="0"/>
              <a:t>12/05/2023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21BD4-086C-493B-B889-9B6D05F94FB7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41103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13D444-7A18-9B8A-4645-6F36C412D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4204" y="2214044"/>
            <a:ext cx="4572000" cy="1126315"/>
          </a:xfrm>
        </p:spPr>
        <p:txBody>
          <a:bodyPr>
            <a:noAutofit/>
          </a:bodyPr>
          <a:lstStyle/>
          <a:p>
            <a:r>
              <a:rPr lang="nl-BE" sz="4800" dirty="0">
                <a:latin typeface="Perpetua" panose="02020502060401020303" pitchFamily="18" charset="0"/>
              </a:rPr>
              <a:t>Moreno Rietjens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ED8BD26-1AB3-92E0-D0C8-E6BEB6F8C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910" y="3583377"/>
            <a:ext cx="4326294" cy="1655762"/>
          </a:xfrm>
        </p:spPr>
        <p:txBody>
          <a:bodyPr/>
          <a:lstStyle/>
          <a:p>
            <a:r>
              <a:rPr lang="nl-BE" dirty="0">
                <a:latin typeface="Perpetua" panose="02020502060401020303" pitchFamily="18" charset="0"/>
              </a:rPr>
              <a:t>Vakkencombinatie: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dirty="0">
                <a:latin typeface="Perpetua" panose="02020502060401020303" pitchFamily="18" charset="0"/>
              </a:rPr>
              <a:t>Aardrijkskunde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dirty="0">
                <a:latin typeface="Perpetua" panose="02020502060401020303" pitchFamily="18" charset="0"/>
              </a:rPr>
              <a:t>Geschiedenis </a:t>
            </a:r>
            <a:r>
              <a:rPr lang="nl-BE" dirty="0">
                <a:solidFill>
                  <a:schemeClr val="bg1"/>
                </a:solidFill>
                <a:latin typeface="Perpetua" panose="02020502060401020303" pitchFamily="18" charset="0"/>
              </a:rPr>
              <a:t>k</a:t>
            </a:r>
          </a:p>
        </p:txBody>
      </p: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EC5A67A6-109B-84D8-D6FA-70831E79ADA9}"/>
              </a:ext>
            </a:extLst>
          </p:cNvPr>
          <p:cNvCxnSpPr/>
          <p:nvPr/>
        </p:nvCxnSpPr>
        <p:spPr>
          <a:xfrm>
            <a:off x="957943" y="3429000"/>
            <a:ext cx="4344955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" name="Picture 2">
            <a:extLst>
              <a:ext uri="{FF2B5EF4-FFF2-40B4-BE49-F238E27FC236}">
                <a16:creationId xmlns:a16="http://schemas.microsoft.com/office/drawing/2014/main" id="{3CE61951-F3DE-FD6E-2DCE-F1F417A28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50022" y="1536154"/>
            <a:ext cx="5160098" cy="360841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131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F6E986-1778-37DF-F36E-32130DAB9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Gamen </a:t>
            </a:r>
          </a:p>
        </p:txBody>
      </p:sp>
      <p:cxnSp>
        <p:nvCxnSpPr>
          <p:cNvPr id="4" name="Rechte verbindingslijn 3">
            <a:extLst>
              <a:ext uri="{FF2B5EF4-FFF2-40B4-BE49-F238E27FC236}">
                <a16:creationId xmlns:a16="http://schemas.microsoft.com/office/drawing/2014/main" id="{FDAA6F1A-FA59-22EC-F2AC-7B9CCD4045F5}"/>
              </a:ext>
            </a:extLst>
          </p:cNvPr>
          <p:cNvCxnSpPr>
            <a:cxnSpLocks/>
          </p:cNvCxnSpPr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Review: Assassins Creed Odyssey – Honest Gamer">
            <a:extLst>
              <a:ext uri="{FF2B5EF4-FFF2-40B4-BE49-F238E27FC236}">
                <a16:creationId xmlns:a16="http://schemas.microsoft.com/office/drawing/2014/main" id="{5EF709C8-B633-1DD0-741D-530634953EC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356" y="178543"/>
            <a:ext cx="5789617" cy="325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lle geruchten over de nieuwe GTA VI - Coolblue - alles voor een glimlach">
            <a:extLst>
              <a:ext uri="{FF2B5EF4-FFF2-40B4-BE49-F238E27FC236}">
                <a16:creationId xmlns:a16="http://schemas.microsoft.com/office/drawing/2014/main" id="{16E2D684-DDC0-2536-D5DC-35DFFAD20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382" y="3528883"/>
            <a:ext cx="5778591" cy="3250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d Dead Redemption II - Xbox One | Game Mania">
            <a:extLst>
              <a:ext uri="{FF2B5EF4-FFF2-40B4-BE49-F238E27FC236}">
                <a16:creationId xmlns:a16="http://schemas.microsoft.com/office/drawing/2014/main" id="{BC08F9D9-60BB-A4CF-CE81-298B9B690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06" y="3633533"/>
            <a:ext cx="5435658" cy="3057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2A9050BF-E278-8591-4BF8-FC520D956FD9}"/>
              </a:ext>
            </a:extLst>
          </p:cNvPr>
          <p:cNvSpPr txBox="1"/>
          <p:nvPr/>
        </p:nvSpPr>
        <p:spPr>
          <a:xfrm>
            <a:off x="838200" y="1671877"/>
            <a:ext cx="5219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/>
              <a:t>Zelf speel ik graag games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/>
              <a:t>Op de afbeeldingen zie je drie van mijn favoriete games</a:t>
            </a:r>
          </a:p>
        </p:txBody>
      </p:sp>
    </p:spTree>
    <p:extLst>
      <p:ext uri="{BB962C8B-B14F-4D97-AF65-F5344CB8AC3E}">
        <p14:creationId xmlns:p14="http://schemas.microsoft.com/office/powerpoint/2010/main" val="115496283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7951</TotalTime>
  <Words>23</Words>
  <Application>Microsoft Office PowerPoint</Application>
  <PresentationFormat>Breedbeeld</PresentationFormat>
  <Paragraphs>7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Perpetua</vt:lpstr>
      <vt:lpstr>Kantoorthema</vt:lpstr>
      <vt:lpstr>Moreno Rietjens</vt:lpstr>
      <vt:lpstr>Gamen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Julius Caesar</dc:title>
  <dc:creator>Rietjens Moreno</dc:creator>
  <cp:lastModifiedBy>Rietjens Moreno</cp:lastModifiedBy>
  <cp:revision>5</cp:revision>
  <dcterms:created xsi:type="dcterms:W3CDTF">2023-02-17T11:16:54Z</dcterms:created>
  <dcterms:modified xsi:type="dcterms:W3CDTF">2023-05-12T19:46:32Z</dcterms:modified>
</cp:coreProperties>
</file>